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dacd304e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dacd304e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dacd304e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dacd304e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db440f3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db440f3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dacd304e0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dacd304e0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dacd304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dacd304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9a78138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9a78138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acd304e0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acd304e0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dacd304e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dacd304e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dacd304e0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dacd304e0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dacd304e0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dacd304e0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8508ef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8508ef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dacd304e0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dacd304e0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58508efb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58508efb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8508efb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8508efb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658508efb7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658508efb7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5c41b75a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5c41b75a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659d7f981c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659d7f981c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8508efb7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8508efb7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59d7f981c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59d7f981c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8508efb7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8508efb7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5af027b7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5af027b7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acd304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acd304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58508efb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58508efb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acf7087b7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acf7087b7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658508efb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658508efb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739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569a1a42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569a1a42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5a114187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65a114187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dacd304e0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dacd304e0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acd304e0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acd304e0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acd304e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acd304e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acd304e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acd304e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terHackers/MatterContro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hyperlink" Target="https://www.matterhackers.com/store/l/mattercontrol/sk/MKZGTDW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Dk3ScYL7OaeGbOPdDIqIlQ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enti.c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148857"/>
            <a:ext cx="8520600" cy="8825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/>
              <a:t>Fundamentos de impressão 3D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265274"/>
            <a:ext cx="8520600" cy="34454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Ministrante: João Alves Mendonça Junior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000000"/>
                </a:solidFill>
              </a:rPr>
              <a:t>Coordenação</a:t>
            </a:r>
            <a:r>
              <a:rPr lang="en-US" dirty="0">
                <a:solidFill>
                  <a:srgbClr val="000000"/>
                </a:solidFill>
              </a:rPr>
              <a:t>: Prof. </a:t>
            </a:r>
            <a:r>
              <a:rPr lang="en-US" dirty="0" err="1">
                <a:solidFill>
                  <a:srgbClr val="000000"/>
                </a:solidFill>
              </a:rPr>
              <a:t>Msc</a:t>
            </a:r>
            <a:r>
              <a:rPr lang="en-US" dirty="0">
                <a:solidFill>
                  <a:srgbClr val="000000"/>
                </a:solidFill>
              </a:rPr>
              <a:t>. Marcos Barbosa </a:t>
            </a:r>
            <a:r>
              <a:rPr lang="en-US" dirty="0" err="1">
                <a:solidFill>
                  <a:srgbClr val="000000"/>
                </a:solidFill>
              </a:rPr>
              <a:t>Dósea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VI SEMAC UFS - Novembro/2019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311700" y="123650"/>
            <a:ext cx="8520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IMPRESSORA 3D CLONER DH PLUS</a:t>
            </a:r>
            <a:endParaRPr dirty="0"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5" name="Google Shape;12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75" y="796158"/>
            <a:ext cx="3301975" cy="391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2"/>
          <p:cNvPicPr preferRelativeResize="0"/>
          <p:nvPr/>
        </p:nvPicPr>
        <p:blipFill rotWithShape="1">
          <a:blip r:embed="rId4">
            <a:alphaModFix/>
          </a:blip>
          <a:srcRect l="-6710" r="6710"/>
          <a:stretch/>
        </p:blipFill>
        <p:spPr>
          <a:xfrm>
            <a:off x="4043100" y="818500"/>
            <a:ext cx="4789200" cy="38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A IMPRESSORA 3D CLONER DH PLUS</a:t>
            </a:r>
            <a:endParaRPr dirty="0"/>
          </a:p>
        </p:txBody>
      </p:sp>
      <p:sp>
        <p:nvSpPr>
          <p:cNvPr id="132" name="Google Shape;132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Desenvolvida por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Impressora 3DCloner DH PLUS tem display LCD, mesa aquecida e leitor de cartão SD que dispensa o uso de um computador conectado, suporte para até 3 rolos de filamento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1000" y="1783050"/>
            <a:ext cx="1955036" cy="9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CONTATAR O SUPORTE?</a:t>
            </a:r>
            <a:endParaRPr/>
          </a:p>
        </p:txBody>
      </p:sp>
      <p:sp>
        <p:nvSpPr>
          <p:cNvPr id="139" name="Google Shape;139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311700" y="95694"/>
            <a:ext cx="8520600" cy="5508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IMPRESSÃO 3D NA UFS</a:t>
            </a:r>
            <a:endParaRPr dirty="0"/>
          </a:p>
        </p:txBody>
      </p:sp>
      <p:sp>
        <p:nvSpPr>
          <p:cNvPr id="146" name="Google Shape;146;p25"/>
          <p:cNvSpPr txBox="1">
            <a:spLocks noGrp="1"/>
          </p:cNvSpPr>
          <p:nvPr>
            <p:ph type="body" idx="1"/>
          </p:nvPr>
        </p:nvSpPr>
        <p:spPr>
          <a:xfrm>
            <a:off x="311700" y="776177"/>
            <a:ext cx="8520600" cy="37929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chemeClr val="dk1"/>
                </a:solidFill>
              </a:rPr>
              <a:t>A impressão 3D chega para auxiliar na resolução de problemas</a:t>
            </a:r>
            <a:r>
              <a:rPr lang="pt-BR" sz="2400" dirty="0">
                <a:solidFill>
                  <a:srgbClr val="000000"/>
                </a:solidFill>
              </a:rPr>
              <a:t>	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dirty="0">
                <a:solidFill>
                  <a:srgbClr val="000000"/>
                </a:solidFill>
              </a:rPr>
              <a:t>Um desses problemas é a automatização das didáticas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186" y="2571750"/>
            <a:ext cx="5007935" cy="236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>
            <a:spLocks noGrp="1"/>
          </p:cNvSpPr>
          <p:nvPr>
            <p:ph type="title"/>
          </p:nvPr>
        </p:nvSpPr>
        <p:spPr>
          <a:xfrm>
            <a:off x="311700" y="136000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FERRAMENTAS UTILIZADAS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          </a:t>
            </a:r>
            <a:r>
              <a:rPr lang="pt-BR">
                <a:solidFill>
                  <a:srgbClr val="000000"/>
                </a:solidFill>
              </a:rPr>
              <a:t>  Alicate de corte </a:t>
            </a:r>
            <a:r>
              <a:rPr lang="pt-BR"/>
              <a:t>                          </a:t>
            </a:r>
            <a:r>
              <a:rPr lang="pt-BR">
                <a:solidFill>
                  <a:srgbClr val="000000"/>
                </a:solidFill>
              </a:rPr>
              <a:t>Espátula </a:t>
            </a:r>
            <a:r>
              <a:rPr lang="pt-BR"/>
              <a:t>                            </a:t>
            </a:r>
            <a:r>
              <a:rPr lang="pt-BR">
                <a:solidFill>
                  <a:srgbClr val="000000"/>
                </a:solidFill>
              </a:rPr>
              <a:t> Calibre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   Acessório de limpeza de bico            Cabo USB                  Cabo de alimentação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000" y="1017725"/>
            <a:ext cx="1541475" cy="166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7575" y="3162188"/>
            <a:ext cx="1285875" cy="1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5050" y="3162200"/>
            <a:ext cx="1285875" cy="14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575" y="1017725"/>
            <a:ext cx="1285875" cy="15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31775" y="1017725"/>
            <a:ext cx="352425" cy="155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9550" y="3264525"/>
            <a:ext cx="450375" cy="135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 txBox="1">
            <a:spLocks noGrp="1"/>
          </p:cNvSpPr>
          <p:nvPr>
            <p:ph type="title"/>
          </p:nvPr>
        </p:nvSpPr>
        <p:spPr>
          <a:xfrm>
            <a:off x="311700" y="123650"/>
            <a:ext cx="8520600" cy="5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CONECTAR O ACTIVE DIRECTORY?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body" idx="1"/>
          </p:nvPr>
        </p:nvSpPr>
        <p:spPr>
          <a:xfrm>
            <a:off x="311700" y="847725"/>
            <a:ext cx="8520600" cy="42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00000"/>
                </a:solidFill>
              </a:rPr>
              <a:t>Aluno                 				Servidor público                                  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Login: Matrícula					</a:t>
            </a:r>
            <a:r>
              <a:rPr lang="pt-BR" sz="2400">
                <a:solidFill>
                  <a:schemeClr val="dk1"/>
                </a:solidFill>
              </a:rPr>
              <a:t>Login: Acesso do Sigaa/Sipac</a:t>
            </a:r>
            <a:r>
              <a:rPr lang="pt-BR" sz="2400">
                <a:solidFill>
                  <a:srgbClr val="000000"/>
                </a:solidFill>
              </a:rPr>
              <a:t>	 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Senha: UFS@CPF 				</a:t>
            </a:r>
            <a:r>
              <a:rPr lang="pt-BR" sz="2400">
                <a:solidFill>
                  <a:schemeClr val="dk1"/>
                </a:solidFill>
              </a:rPr>
              <a:t>Senha: UFS@CPF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00000"/>
                </a:solidFill>
              </a:rPr>
              <a:t>Obs: O aluno ou servidor cujo CPF começar com 0, logo deverá digitar a senha com o próximo dígito.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00000"/>
                </a:solidFill>
              </a:rPr>
              <a:t>Ex: 02358611577  =&gt; 2358611577</a:t>
            </a:r>
            <a:endParaRPr sz="2400"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>
            <a:spLocks noGrp="1"/>
          </p:cNvSpPr>
          <p:nvPr>
            <p:ph type="title"/>
          </p:nvPr>
        </p:nvSpPr>
        <p:spPr>
          <a:xfrm>
            <a:off x="311700" y="353150"/>
            <a:ext cx="85206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QUE É O MATTER CONTROL?</a:t>
            </a:r>
            <a:endParaRPr/>
          </a:p>
        </p:txBody>
      </p:sp>
      <p:sp>
        <p:nvSpPr>
          <p:cNvPr id="171" name="Google Shape;171;p28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O </a:t>
            </a:r>
            <a:r>
              <a:rPr lang="pt-BR" sz="2400" b="1">
                <a:solidFill>
                  <a:srgbClr val="000000"/>
                </a:solidFill>
              </a:rPr>
              <a:t>MatterControl 2.0</a:t>
            </a:r>
            <a:r>
              <a:rPr lang="pt-BR" sz="2400">
                <a:solidFill>
                  <a:srgbClr val="000000"/>
                </a:solidFill>
              </a:rPr>
              <a:t> é gratuito, código aberto e um software all-in-one. </a:t>
            </a:r>
            <a:endParaRPr sz="24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313" y="2015350"/>
            <a:ext cx="6429374" cy="289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>
            <a:spLocks noGrp="1"/>
          </p:cNvSpPr>
          <p:nvPr>
            <p:ph type="title"/>
          </p:nvPr>
        </p:nvSpPr>
        <p:spPr>
          <a:xfrm>
            <a:off x="311700" y="284375"/>
            <a:ext cx="8520600" cy="73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MATTER CONTROL?</a:t>
            </a:r>
            <a:endParaRPr/>
          </a:p>
        </p:txBody>
      </p:sp>
      <p:sp>
        <p:nvSpPr>
          <p:cNvPr id="178" name="Google Shape;178;p29"/>
          <p:cNvSpPr txBox="1">
            <a:spLocks noGrp="1"/>
          </p:cNvSpPr>
          <p:nvPr>
            <p:ph type="body" idx="1"/>
          </p:nvPr>
        </p:nvSpPr>
        <p:spPr>
          <a:xfrm>
            <a:off x="311700" y="1017725"/>
            <a:ext cx="8520600" cy="355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Com o  </a:t>
            </a:r>
            <a:r>
              <a:rPr lang="pt-BR" sz="2400" b="1">
                <a:solidFill>
                  <a:srgbClr val="000000"/>
                </a:solidFill>
              </a:rPr>
              <a:t>MatterControl 2.0</a:t>
            </a:r>
            <a:r>
              <a:rPr lang="pt-BR" sz="2400">
                <a:solidFill>
                  <a:srgbClr val="000000"/>
                </a:solidFill>
              </a:rPr>
              <a:t> é possível projeto protótipos e produtos com produtividade e facilidade.</a:t>
            </a:r>
            <a:endParaRPr sz="24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</a:rPr>
              <a:t> </a:t>
            </a:r>
            <a:endParaRPr sz="20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3850" y="2052450"/>
            <a:ext cx="6899901" cy="28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0"/>
          <p:cNvSpPr txBox="1">
            <a:spLocks noGrp="1"/>
          </p:cNvSpPr>
          <p:nvPr>
            <p:ph type="title"/>
          </p:nvPr>
        </p:nvSpPr>
        <p:spPr>
          <a:xfrm>
            <a:off x="311700" y="111275"/>
            <a:ext cx="8520600" cy="7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MATTER CONTROL É SUPORTADO...</a:t>
            </a:r>
            <a:endParaRPr/>
          </a:p>
        </p:txBody>
      </p:sp>
      <p:sp>
        <p:nvSpPr>
          <p:cNvPr id="185" name="Google Shape;185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 é suportado nos principais sistemas operacionais.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                                           </a:t>
            </a:r>
            <a:endParaRPr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86" name="Google Shape;18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100" y="2571750"/>
            <a:ext cx="2262651" cy="1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3600" y="2571750"/>
            <a:ext cx="2210950" cy="184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200" y="2571750"/>
            <a:ext cx="2128549" cy="18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59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É DESENVOLVIDO POR QUEM?</a:t>
            </a:r>
            <a:endParaRPr dirty="0"/>
          </a:p>
        </p:txBody>
      </p:sp>
      <p:sp>
        <p:nvSpPr>
          <p:cNvPr id="194" name="Google Shape;194;p31"/>
          <p:cNvSpPr txBox="1">
            <a:spLocks noGrp="1"/>
          </p:cNvSpPr>
          <p:nvPr>
            <p:ph type="body" idx="1"/>
          </p:nvPr>
        </p:nvSpPr>
        <p:spPr>
          <a:xfrm>
            <a:off x="311700" y="935665"/>
            <a:ext cx="8520600" cy="414085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 é desenvolvido e mantido pela </a:t>
            </a:r>
            <a:r>
              <a:rPr lang="pt-BR" sz="2400" dirty="0" err="1">
                <a:solidFill>
                  <a:srgbClr val="000000"/>
                </a:solidFill>
              </a:rPr>
              <a:t>MatterHackers</a:t>
            </a:r>
            <a:r>
              <a:rPr lang="pt-BR" sz="2400" dirty="0">
                <a:solidFill>
                  <a:srgbClr val="000000"/>
                </a:solidFill>
              </a:rPr>
              <a:t> empresa </a:t>
            </a:r>
            <a:r>
              <a:rPr lang="pt-BR" sz="2400" dirty="0" err="1">
                <a:solidFill>
                  <a:srgbClr val="000000"/>
                </a:solidFill>
              </a:rPr>
              <a:t>estadounidense</a:t>
            </a:r>
            <a:r>
              <a:rPr lang="pt-BR" sz="2400" dirty="0">
                <a:solidFill>
                  <a:srgbClr val="000000"/>
                </a:solidFill>
              </a:rPr>
              <a:t>.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195" name="Google Shape;19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561" y="1866975"/>
            <a:ext cx="3856876" cy="31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23650"/>
            <a:ext cx="8520600" cy="7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/>
              <a:t>UM POUCO SOBRE MIM...</a:t>
            </a:r>
            <a:endParaRPr sz="280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305200"/>
            <a:ext cx="8520600" cy="3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Estudante de Sistemas de Informação - DSI/UFS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Membro da Fábrica de Software - UFS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Técnico em Informática - IFS 2016 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Estudante de inglês - Cultura Inglesa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Voluntário Global - AIESEC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                </a:t>
            </a:r>
            <a:r>
              <a:rPr lang="pt-BR" sz="2600" dirty="0">
                <a:solidFill>
                  <a:srgbClr val="000000"/>
                </a:solidFill>
              </a:rPr>
              <a:t>@</a:t>
            </a:r>
            <a:r>
              <a:rPr lang="pt-BR" sz="2600" dirty="0" err="1">
                <a:solidFill>
                  <a:srgbClr val="000000"/>
                </a:solidFill>
              </a:rPr>
              <a:t>joaoalvescs</a:t>
            </a:r>
            <a:endParaRPr sz="2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 				              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798" y="3968875"/>
            <a:ext cx="670625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3925" y="3968888"/>
            <a:ext cx="732024" cy="6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36525" y="3931762"/>
            <a:ext cx="741900" cy="7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9000" y="3993626"/>
            <a:ext cx="670625" cy="61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>
            <a:spLocks noGrp="1"/>
          </p:cNvSpPr>
          <p:nvPr>
            <p:ph type="title"/>
          </p:nvPr>
        </p:nvSpPr>
        <p:spPr>
          <a:xfrm>
            <a:off x="311700" y="180753"/>
            <a:ext cx="8520600" cy="8369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		ESTÁ DISPONÍVEL NO GITHUB!</a:t>
            </a:r>
            <a:endParaRPr dirty="0"/>
          </a:p>
        </p:txBody>
      </p:sp>
      <p:sp>
        <p:nvSpPr>
          <p:cNvPr id="201" name="Google Shape;201;p32"/>
          <p:cNvSpPr txBox="1">
            <a:spLocks noGrp="1"/>
          </p:cNvSpPr>
          <p:nvPr>
            <p:ph type="body" idx="1"/>
          </p:nvPr>
        </p:nvSpPr>
        <p:spPr>
          <a:xfrm>
            <a:off x="311700" y="882502"/>
            <a:ext cx="8520600" cy="41939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O código é aberto e está disponível no </a:t>
            </a:r>
            <a:r>
              <a:rPr lang="pt-BR" sz="2400" u="sng" dirty="0" err="1">
                <a:solidFill>
                  <a:schemeClr val="hlink"/>
                </a:solidFill>
                <a:hlinkClick r:id="rId3"/>
              </a:rPr>
              <a:t>Github</a:t>
            </a:r>
            <a:r>
              <a:rPr lang="pt-BR" sz="2400" dirty="0">
                <a:solidFill>
                  <a:srgbClr val="000000"/>
                </a:solidFill>
              </a:rPr>
              <a:t>. Foi escrito em C#.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Em qual site baixo 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No site da </a:t>
            </a:r>
            <a:r>
              <a:rPr lang="pt-BR" sz="2400" u="sng" dirty="0" err="1">
                <a:solidFill>
                  <a:schemeClr val="hlink"/>
                </a:solidFill>
                <a:hlinkClick r:id="rId4"/>
              </a:rPr>
              <a:t>MatterHackers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02" name="Google Shape;20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4977" y="1851138"/>
            <a:ext cx="4061637" cy="1700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VANTAGENS</a:t>
            </a:r>
            <a:endParaRPr/>
          </a:p>
        </p:txBody>
      </p:sp>
      <p:sp>
        <p:nvSpPr>
          <p:cNvPr id="208" name="Google Shape;208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9144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Open </a:t>
            </a:r>
            <a:r>
              <a:rPr lang="pt-BR" sz="2400" dirty="0" err="1">
                <a:solidFill>
                  <a:srgbClr val="000000"/>
                </a:solidFill>
              </a:rPr>
              <a:t>source</a:t>
            </a:r>
            <a:endParaRPr sz="2400" dirty="0">
              <a:solidFill>
                <a:srgbClr val="000000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Grátis</a:t>
            </a:r>
            <a:endParaRPr sz="2400" dirty="0">
              <a:solidFill>
                <a:srgbClr val="000000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Suporte do desenvolvedor</a:t>
            </a:r>
            <a:endParaRPr sz="2400" dirty="0">
              <a:solidFill>
                <a:srgbClr val="000000"/>
              </a:solidFill>
            </a:endParaRPr>
          </a:p>
          <a:p>
            <a:pPr marL="9144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O </a:t>
            </a:r>
            <a:r>
              <a:rPr lang="pt-BR" sz="2400" dirty="0" err="1">
                <a:solidFill>
                  <a:srgbClr val="000000"/>
                </a:solidFill>
              </a:rPr>
              <a:t>MatterControl</a:t>
            </a:r>
            <a:r>
              <a:rPr lang="pt-BR" sz="2400" dirty="0">
                <a:solidFill>
                  <a:srgbClr val="000000"/>
                </a:solidFill>
              </a:rPr>
              <a:t> tem um </a:t>
            </a:r>
            <a:r>
              <a:rPr lang="pt-BR" sz="2400" u="sng" dirty="0">
                <a:solidFill>
                  <a:schemeClr val="hlink"/>
                </a:solidFill>
                <a:hlinkClick r:id="rId3"/>
              </a:rPr>
              <a:t>canal no YouTube</a:t>
            </a:r>
            <a:r>
              <a:rPr lang="pt-BR" sz="2400" dirty="0">
                <a:solidFill>
                  <a:srgbClr val="000000"/>
                </a:solidFill>
              </a:rPr>
              <a:t> para tutoriais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7775" y="0"/>
            <a:ext cx="3810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>
            <a:spLocks noGrp="1"/>
          </p:cNvSpPr>
          <p:nvPr>
            <p:ph type="title"/>
          </p:nvPr>
        </p:nvSpPr>
        <p:spPr>
          <a:xfrm>
            <a:off x="732100" y="5192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DESVANTAGENS</a:t>
            </a:r>
            <a:endParaRPr/>
          </a:p>
        </p:txBody>
      </p:sp>
      <p:sp>
        <p:nvSpPr>
          <p:cNvPr id="215" name="Google Shape;215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Pouco conteúdo para iniciantes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Poucos fóruns brasileiros 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Alguns comandos são escondidos e difíceis de serem acessados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9163" y="19781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8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INTERFACE PADRÃO DO MATTER CONTROL</a:t>
            </a:r>
            <a:endParaRPr/>
          </a:p>
        </p:txBody>
      </p:sp>
      <p:sp>
        <p:nvSpPr>
          <p:cNvPr id="222" name="Google Shape;22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9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00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223" name="Google Shape;22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52325"/>
            <a:ext cx="8520600" cy="40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29" name="Google Shape;22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Neste slide ensinará como criar um projeto.</a:t>
            </a:r>
            <a:endParaRPr/>
          </a:p>
        </p:txBody>
      </p:sp>
      <p:pic>
        <p:nvPicPr>
          <p:cNvPr id="230" name="Google Shape;2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66425"/>
            <a:ext cx="8520599" cy="4117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36" name="Google Shape;236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7" name="Google Shape;2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92400"/>
            <a:ext cx="8480299" cy="43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43" name="Google Shape;243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4" name="Google Shape;2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375" y="680025"/>
            <a:ext cx="8411924" cy="432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COMANDOS BÁSICOS</a:t>
            </a:r>
            <a:endParaRPr/>
          </a:p>
        </p:txBody>
      </p:sp>
      <p:sp>
        <p:nvSpPr>
          <p:cNvPr id="250" name="Google Shape;250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1" name="Google Shape;25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37913"/>
            <a:ext cx="8520601" cy="424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CRIAR O PROJETO UFS SIGLA</a:t>
            </a:r>
            <a:endParaRPr/>
          </a:p>
        </p:txBody>
      </p:sp>
      <p:sp>
        <p:nvSpPr>
          <p:cNvPr id="257" name="Google Shape;257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8" name="Google Shape;25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22200"/>
            <a:ext cx="8520601" cy="414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1"/>
          <p:cNvSpPr txBox="1">
            <a:spLocks noGrp="1"/>
          </p:cNvSpPr>
          <p:nvPr>
            <p:ph type="title"/>
          </p:nvPr>
        </p:nvSpPr>
        <p:spPr>
          <a:xfrm>
            <a:off x="311700" y="111275"/>
            <a:ext cx="8520600" cy="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UM PROJETO A PARTIR UMA IMAGEM</a:t>
            </a:r>
            <a:endParaRPr/>
          </a:p>
        </p:txBody>
      </p:sp>
      <p:sp>
        <p:nvSpPr>
          <p:cNvPr id="264" name="Google Shape;264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5" name="Google Shape;26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60275"/>
            <a:ext cx="8520600" cy="413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81550"/>
            <a:ext cx="8520600" cy="3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O que será discutido no curso?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O que é a impressão 3D?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O que é uma impressora 3D?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Por que precisamos de impressoras 3D?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A impressora 3D </a:t>
            </a:r>
            <a:r>
              <a:rPr lang="pt-BR" sz="2400" dirty="0" err="1">
                <a:solidFill>
                  <a:srgbClr val="000000"/>
                </a:solidFill>
              </a:rPr>
              <a:t>Cloner</a:t>
            </a:r>
            <a:r>
              <a:rPr lang="pt-BR" sz="2400" dirty="0">
                <a:solidFill>
                  <a:srgbClr val="000000"/>
                </a:solidFill>
              </a:rPr>
              <a:t> DH Plus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A impressão 3D na UFS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Ferramentas utilizadas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É HORA DE CRIAR SEU PROJETO!</a:t>
            </a:r>
            <a:endParaRPr/>
          </a:p>
        </p:txBody>
      </p:sp>
      <p:sp>
        <p:nvSpPr>
          <p:cNvPr id="271" name="Google Shape;27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Você pode criar o que quiser!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Seja criativo!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Projete o que gosta!</a:t>
            </a:r>
            <a:endParaRPr sz="24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Troque ideias com seus colegas!</a:t>
            </a:r>
            <a:endParaRPr sz="2400">
              <a:solidFill>
                <a:srgbClr val="000000"/>
              </a:solidFill>
            </a:endParaRPr>
          </a:p>
        </p:txBody>
      </p:sp>
      <p:pic>
        <p:nvPicPr>
          <p:cNvPr id="272" name="Google Shape;27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025" y="1421900"/>
            <a:ext cx="3874276" cy="299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3"/>
          <p:cNvSpPr txBox="1">
            <a:spLocks noGrp="1"/>
          </p:cNvSpPr>
          <p:nvPr>
            <p:ph type="title"/>
          </p:nvPr>
        </p:nvSpPr>
        <p:spPr>
          <a:xfrm>
            <a:off x="311700" y="160725"/>
            <a:ext cx="8520600" cy="6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AGORA VAMOS TESTAR OS CONHECIMENTOS!</a:t>
            </a:r>
            <a:endParaRPr/>
          </a:p>
        </p:txBody>
      </p:sp>
      <p:sp>
        <p:nvSpPr>
          <p:cNvPr id="278" name="Google Shape;278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</a:rPr>
              <a:t>Acesse </a:t>
            </a:r>
            <a:r>
              <a:rPr lang="pt-BR" sz="2400" u="sng" dirty="0">
                <a:solidFill>
                  <a:schemeClr val="hlink"/>
                </a:solidFill>
                <a:hlinkClick r:id="rId3"/>
              </a:rPr>
              <a:t>https://kahoot.com</a:t>
            </a:r>
            <a:endParaRPr sz="24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chemeClr val="dk1"/>
              </a:solidFill>
            </a:endParaRPr>
          </a:p>
        </p:txBody>
      </p:sp>
      <p:pic>
        <p:nvPicPr>
          <p:cNvPr id="279" name="Google Shape;27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3663" y="2508731"/>
            <a:ext cx="5056675" cy="20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123650"/>
            <a:ext cx="8520600" cy="74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305200"/>
            <a:ext cx="8520600" cy="340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               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26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dirty="0">
                <a:solidFill>
                  <a:srgbClr val="000000"/>
                </a:solidFill>
              </a:rPr>
              <a:t>			      @</a:t>
            </a:r>
            <a:r>
              <a:rPr lang="pt-BR" sz="2600" dirty="0" err="1">
                <a:solidFill>
                  <a:srgbClr val="000000"/>
                </a:solidFill>
              </a:rPr>
              <a:t>joaoalvescs</a:t>
            </a:r>
            <a:endParaRPr sz="26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0000"/>
                </a:solidFill>
              </a:rPr>
              <a:t>  				               </a:t>
            </a:r>
            <a:endParaRPr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824" y="3696306"/>
            <a:ext cx="670625" cy="66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5205" y="3733430"/>
            <a:ext cx="732024" cy="66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8985" y="3696306"/>
            <a:ext cx="741900" cy="74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2641" y="3758169"/>
            <a:ext cx="670625" cy="61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286;p44">
            <a:extLst>
              <a:ext uri="{FF2B5EF4-FFF2-40B4-BE49-F238E27FC236}">
                <a16:creationId xmlns:a16="http://schemas.microsoft.com/office/drawing/2014/main" id="{ED535602-0217-4A5D-94CE-8B48789A4C98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4252" y="433000"/>
            <a:ext cx="5616778" cy="2565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63502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body" idx="1"/>
          </p:nvPr>
        </p:nvSpPr>
        <p:spPr>
          <a:xfrm>
            <a:off x="311700" y="1181550"/>
            <a:ext cx="8520600" cy="37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O que será discutido no curso?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O que é 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Vantagens e Desvantagens do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Comandos básicos e interface padrão do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Como criar um projeto 3D no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?</a:t>
            </a:r>
            <a:endParaRPr sz="2400" dirty="0">
              <a:solidFill>
                <a:srgbClr val="000000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-"/>
            </a:pPr>
            <a:r>
              <a:rPr lang="pt-BR" sz="2400" dirty="0">
                <a:solidFill>
                  <a:srgbClr val="000000"/>
                </a:solidFill>
              </a:rPr>
              <a:t>Como imprimir um projeto em uma impressora 3D utilizando o </a:t>
            </a:r>
            <a:r>
              <a:rPr lang="pt-BR" sz="2400" dirty="0" err="1">
                <a:solidFill>
                  <a:srgbClr val="000000"/>
                </a:solidFill>
              </a:rPr>
              <a:t>Matter</a:t>
            </a:r>
            <a:r>
              <a:rPr lang="pt-BR" sz="2400" dirty="0">
                <a:solidFill>
                  <a:srgbClr val="000000"/>
                </a:solidFill>
              </a:rPr>
              <a:t> </a:t>
            </a:r>
            <a:r>
              <a:rPr lang="pt-BR" sz="2400" dirty="0" err="1">
                <a:solidFill>
                  <a:srgbClr val="000000"/>
                </a:solidFill>
              </a:rPr>
              <a:t>Control</a:t>
            </a:r>
            <a:r>
              <a:rPr lang="pt-BR" sz="2400" dirty="0">
                <a:solidFill>
                  <a:srgbClr val="000000"/>
                </a:solidFill>
              </a:rPr>
              <a:t>?</a:t>
            </a: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MOTIVAÇÃO...</a:t>
            </a: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Acesse o site </a:t>
            </a:r>
            <a:r>
              <a:rPr lang="pt-BR" sz="2400" u="sng" dirty="0">
                <a:solidFill>
                  <a:schemeClr val="hlink"/>
                </a:solidFill>
                <a:hlinkClick r:id="rId3"/>
              </a:rPr>
              <a:t>www.menti.com</a:t>
            </a:r>
            <a:r>
              <a:rPr lang="pt-BR" sz="2400" dirty="0">
                <a:solidFill>
                  <a:srgbClr val="000000"/>
                </a:solidFill>
              </a:rPr>
              <a:t> e insira o código: 78 93 73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650" y="3011275"/>
            <a:ext cx="8436650" cy="115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title"/>
          </p:nvPr>
        </p:nvSpPr>
        <p:spPr>
          <a:xfrm>
            <a:off x="311700" y="98925"/>
            <a:ext cx="8520600" cy="5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A IMPRESSÃO 3D?</a:t>
            </a:r>
            <a:endParaRPr dirty="0"/>
          </a:p>
        </p:txBody>
      </p:sp>
      <p:sp>
        <p:nvSpPr>
          <p:cNvPr id="90" name="Google Shape;90;p18"/>
          <p:cNvSpPr txBox="1">
            <a:spLocks noGrp="1"/>
          </p:cNvSpPr>
          <p:nvPr>
            <p:ph type="body" idx="1"/>
          </p:nvPr>
        </p:nvSpPr>
        <p:spPr>
          <a:xfrm>
            <a:off x="311700" y="655425"/>
            <a:ext cx="8520600" cy="39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É o processo pelo qual objetos físicos são criados pela deposição de materiais em camadas, com base em um modelo digital. 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7350" y="2122350"/>
            <a:ext cx="2674949" cy="2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122338"/>
            <a:ext cx="2785975" cy="278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55950" y="2122350"/>
            <a:ext cx="2343150" cy="27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type="title"/>
          </p:nvPr>
        </p:nvSpPr>
        <p:spPr>
          <a:xfrm>
            <a:off x="311700" y="0"/>
            <a:ext cx="8520600" cy="51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 UMA IMPRESSORA 3D?</a:t>
            </a:r>
            <a:endParaRPr dirty="0"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11700" y="729475"/>
            <a:ext cx="8520600" cy="383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Uma impressora 3D é um dispositivo que permite a impressão de diversos componentes em 3D.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762" y="1582625"/>
            <a:ext cx="5340474" cy="3325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311700" y="111275"/>
            <a:ext cx="8520600" cy="56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QUE PRECISAMOS DE IMPRESSORAS 3D?</a:t>
            </a:r>
            <a:endParaRPr dirty="0"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1"/>
          </p:nvPr>
        </p:nvSpPr>
        <p:spPr>
          <a:xfrm>
            <a:off x="311700" y="791300"/>
            <a:ext cx="8520600" cy="377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 err="1">
                <a:solidFill>
                  <a:srgbClr val="000000"/>
                </a:solidFill>
              </a:rPr>
              <a:t>Prototipar</a:t>
            </a:r>
            <a:r>
              <a:rPr lang="pt-BR" sz="2400" dirty="0">
                <a:solidFill>
                  <a:srgbClr val="000000"/>
                </a:solidFill>
              </a:rPr>
              <a:t> produtos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Ao invés de desenvolver um objeto real o que pode ocasionar custos, com a impressão 3D é possível </a:t>
            </a:r>
            <a:r>
              <a:rPr lang="pt-BR" sz="2400" dirty="0" err="1">
                <a:solidFill>
                  <a:srgbClr val="000000"/>
                </a:solidFill>
              </a:rPr>
              <a:t>prototipar</a:t>
            </a:r>
            <a:r>
              <a:rPr lang="pt-BR" sz="2400" dirty="0">
                <a:solidFill>
                  <a:srgbClr val="000000"/>
                </a:solidFill>
              </a:rPr>
              <a:t> produtos e dar uma noção do que serão.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07" name="Google Shape;1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2575" y="2897550"/>
            <a:ext cx="1857874" cy="191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8150" y="2843750"/>
            <a:ext cx="1857875" cy="201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8800" y="2897550"/>
            <a:ext cx="1911000" cy="196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>
            <a:spLocks noGrp="1"/>
          </p:cNvSpPr>
          <p:nvPr>
            <p:ph type="title"/>
          </p:nvPr>
        </p:nvSpPr>
        <p:spPr>
          <a:xfrm>
            <a:off x="311700" y="136000"/>
            <a:ext cx="8520600" cy="6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QUE PRECISAMOS DE IMPRESSORAS 3D?</a:t>
            </a:r>
            <a:endParaRPr dirty="0"/>
          </a:p>
        </p:txBody>
      </p:sp>
      <p:sp>
        <p:nvSpPr>
          <p:cNvPr id="115" name="Google Shape;115;p21"/>
          <p:cNvSpPr txBox="1">
            <a:spLocks noGrp="1"/>
          </p:cNvSpPr>
          <p:nvPr>
            <p:ph type="body" idx="1"/>
          </p:nvPr>
        </p:nvSpPr>
        <p:spPr>
          <a:xfrm>
            <a:off x="311700" y="741700"/>
            <a:ext cx="8520600" cy="382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pt-BR" sz="2400" dirty="0">
                <a:solidFill>
                  <a:srgbClr val="000000"/>
                </a:solidFill>
              </a:rPr>
              <a:t>Fazer produtos</a:t>
            </a:r>
            <a:endParaRPr sz="2400" dirty="0">
              <a:solidFill>
                <a:srgbClr val="000000"/>
              </a:solidFill>
            </a:endParaRPr>
          </a:p>
          <a:p>
            <a:pPr marL="0" lvl="0" indent="45720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2400" dirty="0">
                <a:solidFill>
                  <a:srgbClr val="000000"/>
                </a:solidFill>
              </a:rPr>
              <a:t>Produtos mais simples podem ser desenvolvidos com facilidade e redução de custos ao invés de terceirizar a fabricação.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116" name="Google Shape;1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4450" y="2852873"/>
            <a:ext cx="2027776" cy="202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7763" y="2812525"/>
            <a:ext cx="2108475" cy="21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175" y="2812525"/>
            <a:ext cx="2108475" cy="21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698</Words>
  <Application>Microsoft Office PowerPoint</Application>
  <PresentationFormat>On-screen Show (16:9)</PresentationFormat>
  <Paragraphs>135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Arial</vt:lpstr>
      <vt:lpstr>Simple Light</vt:lpstr>
      <vt:lpstr>Fundamentos de impressão 3D</vt:lpstr>
      <vt:lpstr>UM POUCO SOBRE MIM...</vt:lpstr>
      <vt:lpstr>INTRODUÇÃO</vt:lpstr>
      <vt:lpstr>INTRODUÇÃO</vt:lpstr>
      <vt:lpstr>MOTIVAÇÃO...</vt:lpstr>
      <vt:lpstr>O QUE É A IMPRESSÃO 3D?</vt:lpstr>
      <vt:lpstr>O QUE É UMA IMPRESSORA 3D?</vt:lpstr>
      <vt:lpstr>POR QUE PRECISAMOS DE IMPRESSORAS 3D?</vt:lpstr>
      <vt:lpstr>POR QUE PRECISAMOS DE IMPRESSORAS 3D?</vt:lpstr>
      <vt:lpstr>A IMPRESSORA 3D CLONER DH PLUS</vt:lpstr>
      <vt:lpstr>A IMPRESSORA 3D CLONER DH PLUS</vt:lpstr>
      <vt:lpstr>COMO CONTATAR O SUPORTE?</vt:lpstr>
      <vt:lpstr>A IMPRESSÃO 3D NA UFS</vt:lpstr>
      <vt:lpstr>FERRAMENTAS UTILIZADAS</vt:lpstr>
      <vt:lpstr>COMO CONECTAR O ACTIVE DIRECTORY?</vt:lpstr>
      <vt:lpstr>O QUE É O MATTER CONTROL?</vt:lpstr>
      <vt:lpstr>O QUE É O MATTER CONTROL?</vt:lpstr>
      <vt:lpstr>O MATTER CONTROL É SUPORTADO...</vt:lpstr>
      <vt:lpstr>É DESENVOLVIDO POR QUEM?</vt:lpstr>
      <vt:lpstr>  ESTÁ DISPONÍVEL NO GITHUB!</vt:lpstr>
      <vt:lpstr>VANTAGENS</vt:lpstr>
      <vt:lpstr>DESVANTAGENS</vt:lpstr>
      <vt:lpstr>INTERFACE PADRÃO DO MATTER CONTROL</vt:lpstr>
      <vt:lpstr>COMANDOS BÁSICOS</vt:lpstr>
      <vt:lpstr>COMANDOS BÁSICOS</vt:lpstr>
      <vt:lpstr>COMANDOS BÁSICOS</vt:lpstr>
      <vt:lpstr>COMANDOS BÁSICOS</vt:lpstr>
      <vt:lpstr>CRIAR O PROJETO UFS SIGLA</vt:lpstr>
      <vt:lpstr>CRIAR UM PROJETO A PARTIR UMA IMAGEM</vt:lpstr>
      <vt:lpstr>AGORA É HORA DE CRIAR SEU PROJETO!</vt:lpstr>
      <vt:lpstr>AGORA VAMOS TESTAR OS CONHECIMENTOS!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Fundamentos de impressão 3D</dc:title>
  <cp:lastModifiedBy>João Alves</cp:lastModifiedBy>
  <cp:revision>5</cp:revision>
  <dcterms:modified xsi:type="dcterms:W3CDTF">2019-11-08T00:19:51Z</dcterms:modified>
</cp:coreProperties>
</file>